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494" y="24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41148" y="3374342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</p:txBody>
      </p:sp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/>
              <a:t>Yüklemeniz gereken belge olması durumunda gerekli yüklemeleri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353085"/>
            <a:ext cx="7378574" cy="5785165"/>
          </a:xfrm>
        </p:spPr>
      </p:pic>
    </p:spTree>
    <p:extLst>
      <p:ext uri="{BB962C8B-B14F-4D97-AF65-F5344CB8AC3E}">
        <p14:creationId xmlns:p14="http://schemas.microsoft.com/office/powerpoint/2010/main" val="214019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Özet kısmında beyan etmiş olduğunuz bilgileri kontrol ederek başvurunuzu tamamlayınız.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1"/>
            <a:ext cx="7387627" cy="5758005"/>
          </a:xfrm>
        </p:spPr>
      </p:pic>
    </p:spTree>
    <p:extLst>
      <p:ext uri="{BB962C8B-B14F-4D97-AF65-F5344CB8AC3E}">
        <p14:creationId xmlns:p14="http://schemas.microsoft.com/office/powerpoint/2010/main" val="66350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4689" y="1376128"/>
            <a:ext cx="7788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14.12.2019 tarihinden sonra katılarak başarısız olduğunuz uygulama eğitimi ders ya da dersler için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Başarısız olarak bütünlemeye kaldığınız aynı kademe, federasyon ve branşta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başvurunuz sonucunda ilgili federasyon tarafından kontroller sağlanacaktır.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Başvurunuza ilgili federasyon tarafından onay verilmesi durumunda tarafınıza bütünleme ücreti için referans numarası oluşturulacaktır.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federasyonun anlaşmalı olduğu bankaya ön kayıt tarihleri arasında bütünleme ücretini yatırınız.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kurs için belirli sayıda bütünleme kursiyeri kontenjan verilecektir. Lütfen başvuru durumunuzu kontrol ediniz.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Tüm sorularınız için başvuruda bulunduğunuz ilgili spor federasyonu ile iletişime geçebilirsiniz.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371192"/>
            <a:ext cx="7387627" cy="5758004"/>
          </a:xfr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883742"/>
            <a:ext cx="2932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E-devlet/Spor Bilgi Sistemine Türkiye Cumhuriyeti vatandaşlık numarası ve şifreniz ile giriş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Spor Elemanı alanını seçerek devam ediniz.</a:t>
            </a:r>
          </a:p>
        </p:txBody>
      </p:sp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926926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Kurs Bütünleme Başvuru alanını seçerek devam ediniz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2140"/>
            <a:ext cx="7396681" cy="5776110"/>
          </a:xfr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8604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Bilgilendirme metnini okuyarak, onaylayınız.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78575" cy="5776111"/>
          </a:xfrm>
        </p:spPr>
      </p:pic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0871"/>
            <a:ext cx="2932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Başarısız olarak bütünlemeye kaldığınız kurs ve ders seçimini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Birden fazla başarısız olarak bütünlemeye kaldığınız kurs olması durumunda, katılmak istediğiniz kurs ve ders seçiminizi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62962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9" y="362138"/>
            <a:ext cx="7387628" cy="5767057"/>
          </a:xfrm>
        </p:spPr>
      </p:pic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kurs ve ders seçimini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uygulama eğitimi kursu, daha önce başarısız olarak bütünlemeye kaldığınız uygulama eğitimi ile aynı kademede olmalıdır.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97555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87628" cy="5776111"/>
          </a:xfrm>
        </p:spPr>
      </p:pic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</a:t>
            </a:r>
            <a:r>
              <a:rPr lang="tr-TR" sz="1400" dirty="0">
                <a:ea typeface="Segoe UI Emoji" panose="020B0502040204020203" pitchFamily="34" charset="0"/>
                <a:cs typeface="Calibri Light" panose="020F0302020204030204" pitchFamily="34" charset="0"/>
              </a:rPr>
              <a:t>ğ</a:t>
            </a:r>
            <a:r>
              <a:rPr lang="tr-TR" sz="1400" dirty="0">
                <a:ea typeface="Segoe UI Emoji" panose="020B0502040204020203" pitchFamily="34" charset="0"/>
              </a:rPr>
              <a:t>renim bilgileri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2"/>
            <a:ext cx="7387627" cy="5758004"/>
          </a:xfrm>
        </p:spPr>
      </p:pic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710618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Ki</a:t>
            </a:r>
            <a:r>
              <a:rPr lang="tr-TR" sz="14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isel bilgiler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79861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371193"/>
            <a:ext cx="7387628" cy="5758004"/>
          </a:xfrm>
        </p:spPr>
      </p:pic>
    </p:spTree>
    <p:extLst>
      <p:ext uri="{BB962C8B-B14F-4D97-AF65-F5344CB8AC3E}">
        <p14:creationId xmlns:p14="http://schemas.microsoft.com/office/powerpoint/2010/main" val="420634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Sağlık beyanı alanını işaretleyerek devam ediniz.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Sportif cezanız olması durumunda görüntüleme izni beyanınızı veriniz.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80246"/>
            <a:ext cx="7378575" cy="5758004"/>
          </a:xfrm>
        </p:spPr>
      </p:pic>
    </p:spTree>
    <p:extLst>
      <p:ext uri="{BB962C8B-B14F-4D97-AF65-F5344CB8AC3E}">
        <p14:creationId xmlns:p14="http://schemas.microsoft.com/office/powerpoint/2010/main" val="42616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258</Words>
  <Application>Microsoft Office PowerPoint</Application>
  <PresentationFormat>Geniş ekran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Taner Çetiner</cp:lastModifiedBy>
  <cp:revision>22</cp:revision>
  <dcterms:created xsi:type="dcterms:W3CDTF">2022-05-24T07:15:25Z</dcterms:created>
  <dcterms:modified xsi:type="dcterms:W3CDTF">2024-01-04T08:11:20Z</dcterms:modified>
</cp:coreProperties>
</file>